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59" r:id="rId2"/>
    <p:sldId id="261" r:id="rId3"/>
    <p:sldId id="260" r:id="rId4"/>
    <p:sldId id="262" r:id="rId5"/>
    <p:sldId id="271" r:id="rId6"/>
    <p:sldId id="258" r:id="rId7"/>
    <p:sldId id="263" r:id="rId8"/>
    <p:sldId id="264" r:id="rId9"/>
    <p:sldId id="265" r:id="rId10"/>
    <p:sldId id="272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TT Firs" panose="02000503030000020004" pitchFamily="2" charset="77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1"/>
    <p:restoredTop sz="93964"/>
  </p:normalViewPr>
  <p:slideViewPr>
    <p:cSldViewPr snapToGrid="0" snapToObjects="1">
      <p:cViewPr varScale="1">
        <p:scale>
          <a:sx n="115" d="100"/>
          <a:sy n="115" d="100"/>
        </p:scale>
        <p:origin x="11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6-A84A-8394-63738F61C3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D6-A84A-8394-63738F61C3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D6-A84A-8394-63738F61C3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D6-A84A-8394-63738F61C3C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1.2</c:v>
                </c:pt>
                <c:pt idx="1">
                  <c:v>3.3</c:v>
                </c:pt>
                <c:pt idx="2">
                  <c:v>3.8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D6-A84A-8394-63738F61C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1629744"/>
        <c:axId val="726564976"/>
      </c:barChart>
      <c:catAx>
        <c:axId val="78162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564976"/>
        <c:crosses val="autoZero"/>
        <c:auto val="1"/>
        <c:lblAlgn val="ctr"/>
        <c:lblOffset val="100"/>
        <c:noMultiLvlLbl val="0"/>
      </c:catAx>
      <c:valAx>
        <c:axId val="72656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62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A4494-BB28-D742-B9CE-87DFE9607933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F82BA-C31B-DA41-8552-18BBF9545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4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82BA-C31B-DA41-8552-18BBF95451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BA9A88-F0CE-F14D-85AA-351F7D2E0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410" y="305337"/>
            <a:ext cx="11582398" cy="62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8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3DA2B-3995-714C-B304-286A2FB4F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4418" y="6356350"/>
            <a:ext cx="1932781" cy="365125"/>
          </a:xfrm>
          <a:prstGeom prst="rect">
            <a:avLst/>
          </a:prstGeom>
        </p:spPr>
        <p:txBody>
          <a:bodyPr/>
          <a:lstStyle/>
          <a:p>
            <a:fld id="{75DF54A3-6240-7B46-B9DA-535B36FA43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D63A9-9893-F141-A602-E8870005A5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6726" y="-10391"/>
            <a:ext cx="2050473" cy="4100945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64513A-5ED3-AA4D-8799-B08C3EB6C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2812" y="6356350"/>
            <a:ext cx="7956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8B0E0E-7BA8-EE44-8792-9CCC291E86B9}"/>
              </a:ext>
            </a:extLst>
          </p:cNvPr>
          <p:cNvSpPr txBox="1">
            <a:spLocks/>
          </p:cNvSpPr>
          <p:nvPr userDrawn="1"/>
        </p:nvSpPr>
        <p:spPr>
          <a:xfrm>
            <a:off x="9954418" y="6356350"/>
            <a:ext cx="193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DF54A3-6240-7B46-B9DA-535B36FA43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CEF36-260A-F048-96A7-79E7922547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447" y="6423353"/>
            <a:ext cx="934604" cy="23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7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F8FE6E-89B9-224B-8F21-68F06B9A7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2812" y="6356350"/>
            <a:ext cx="7956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26B60D-591D-8544-A130-19B216111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4418" y="6356350"/>
            <a:ext cx="193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75DF54A3-6240-7B46-B9DA-535B36FA43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93B01B-229D-FF4E-A237-EE88BBB77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447" y="6423353"/>
            <a:ext cx="934604" cy="231117"/>
          </a:xfrm>
          <a:prstGeom prst="rect">
            <a:avLst/>
          </a:prstGeom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425B0C-0348-5D4C-8802-701A0F8019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4" y="5689273"/>
            <a:ext cx="11515723" cy="365125"/>
          </a:xfrm>
        </p:spPr>
        <p:txBody>
          <a:bodyPr>
            <a:noAutofit/>
          </a:bodyPr>
          <a:lstStyle>
            <a:lvl1pPr algn="ctr"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20190C10-C20F-AC42-BF4A-5E1C7A99AB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1475" y="368300"/>
            <a:ext cx="11515722" cy="5203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52DCFA-1BE6-DC45-83C4-775BBFAA6141}"/>
              </a:ext>
            </a:extLst>
          </p:cNvPr>
          <p:cNvCxnSpPr>
            <a:cxnSpLocks/>
          </p:cNvCxnSpPr>
          <p:nvPr userDrawn="1"/>
        </p:nvCxnSpPr>
        <p:spPr>
          <a:xfrm>
            <a:off x="483448" y="6238875"/>
            <a:ext cx="114037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216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F8FE6E-89B9-224B-8F21-68F06B9A7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2812" y="6356350"/>
            <a:ext cx="7956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26B60D-591D-8544-A130-19B216111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4418" y="6356350"/>
            <a:ext cx="193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75DF54A3-6240-7B46-B9DA-535B36FA43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9712A5-B2FD-AA45-B43D-F2B564D340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2" r="-82"/>
          <a:stretch/>
        </p:blipFill>
        <p:spPr>
          <a:xfrm>
            <a:off x="483448" y="6423353"/>
            <a:ext cx="926720" cy="230400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2AAAB3C-2A3F-8947-8ACF-549F9F92CF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4" y="5689273"/>
            <a:ext cx="11515723" cy="365125"/>
          </a:xfrm>
        </p:spPr>
        <p:txBody>
          <a:bodyPr>
            <a:noAutofit/>
          </a:bodyPr>
          <a:lstStyle>
            <a:lvl1pPr algn="ctr"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A56F0D22-2CBD-8F47-8F22-07FF2BF092C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1475" y="368300"/>
            <a:ext cx="11515722" cy="5203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E7B859-55C0-534D-9172-3884E97575B8}"/>
              </a:ext>
            </a:extLst>
          </p:cNvPr>
          <p:cNvCxnSpPr>
            <a:cxnSpLocks/>
          </p:cNvCxnSpPr>
          <p:nvPr userDrawn="1"/>
        </p:nvCxnSpPr>
        <p:spPr>
          <a:xfrm>
            <a:off x="483448" y="6238875"/>
            <a:ext cx="114037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87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9712A5-B2FD-AA45-B43D-F2B564D340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2" r="-82"/>
          <a:stretch/>
        </p:blipFill>
        <p:spPr>
          <a:xfrm>
            <a:off x="10074172" y="368300"/>
            <a:ext cx="926720" cy="230400"/>
          </a:xfrm>
          <a:prstGeom prst="rect">
            <a:avLst/>
          </a:prstGeom>
        </p:spPr>
      </p:pic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A56F0D22-2CBD-8F47-8F22-07FF2BF092C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1474" y="368300"/>
            <a:ext cx="9442855" cy="61544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5D3476DA-C98A-6844-ADB2-2E5B0D6C7D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54416" y="4287520"/>
            <a:ext cx="1932781" cy="2202180"/>
          </a:xfrm>
        </p:spPr>
        <p:txBody>
          <a:bodyPr anchor="b">
            <a:noAutofit/>
          </a:bodyPr>
          <a:lstStyle>
            <a:lvl1pPr algn="l"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A619E8-1C57-3F4E-859B-EAE0DBF7115B}"/>
              </a:ext>
            </a:extLst>
          </p:cNvPr>
          <p:cNvCxnSpPr>
            <a:cxnSpLocks/>
          </p:cNvCxnSpPr>
          <p:nvPr userDrawn="1"/>
        </p:nvCxnSpPr>
        <p:spPr>
          <a:xfrm>
            <a:off x="9944256" y="368300"/>
            <a:ext cx="0" cy="6154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934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 Slid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E50D4C-035E-D342-8F56-FB8C28AD40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59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8E5B-69EE-CD40-BE1C-13F79E2E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68300"/>
            <a:ext cx="3805669" cy="103447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D79EA-B5AE-FC45-BE2F-AB55010FF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2228" y="368301"/>
            <a:ext cx="5406808" cy="567920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3BF93-55ED-4C4F-8A42-F7FF36E51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476" y="1506681"/>
            <a:ext cx="3805669" cy="45408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AF6D7C-6404-2943-A431-93A6D3ED5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6726" y="-10391"/>
            <a:ext cx="2050473" cy="410094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F8CCFCA-D36B-F643-A594-7A00E249C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2812" y="6356350"/>
            <a:ext cx="7956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520065-ADAB-1446-AF2C-1F4422CB2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4418" y="6356350"/>
            <a:ext cx="193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75DF54A3-6240-7B46-B9DA-535B36FA43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851017-33C8-744A-BC94-BCA80DF2C7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447" y="6423353"/>
            <a:ext cx="934604" cy="23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5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and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22D8-84C1-A547-9DA6-6B499187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68300"/>
            <a:ext cx="4400550" cy="102408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F61FCD-736F-F340-8982-BDB5CE79B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73336" y="368301"/>
            <a:ext cx="4845699" cy="57415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FAA91-6052-6B4E-BD81-60420208C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476" y="1527465"/>
            <a:ext cx="4400550" cy="45823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577D0-3B1F-F547-A3E2-E96294CF9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6726" y="-10391"/>
            <a:ext cx="2050473" cy="410094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03403CE-5E3C-274D-9312-5DCCD65F7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2812" y="6356350"/>
            <a:ext cx="7956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D8B4AF-D683-8248-B610-4C420184A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4418" y="6356350"/>
            <a:ext cx="193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75DF54A3-6240-7B46-B9DA-535B36FA43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43D04F-AE71-B342-8EA8-529B07FD38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447" y="6423353"/>
            <a:ext cx="934604" cy="23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9ADCD9-DB6C-DF45-B31E-87A023015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773" y="3491346"/>
            <a:ext cx="11513127" cy="3101982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900D71-2C51-744D-A57C-76C3DD02FB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0350" y="327018"/>
            <a:ext cx="9299286" cy="30543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5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B391D2-AB2F-BE42-BC10-C85D85A78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515" y="327660"/>
            <a:ext cx="11007725" cy="62901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C5974CD-5E4D-604E-B495-62927B1DA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3657599"/>
            <a:ext cx="6161405" cy="177561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997B9A4-581A-D743-B9C2-A36DBB3D1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527040"/>
            <a:ext cx="6161405" cy="9140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A4FC02-0E39-D04C-A0F7-08E1AB0B9B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5414" y="1032192"/>
            <a:ext cx="2506221" cy="6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95C0-61EF-9F42-9AF3-61878C38F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1865240"/>
            <a:ext cx="9144001" cy="312752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B17F2-97C1-7E4E-8453-2D2F411E9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067341"/>
            <a:ext cx="9144001" cy="85205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F9EBE4-197B-C146-96BF-F8B072509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6726" y="-10391"/>
            <a:ext cx="2050473" cy="41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45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0C06-A01C-7D4D-BE70-9D37E882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09738"/>
            <a:ext cx="9347560" cy="279114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4A25F-ED80-2846-8FBC-382DAAD80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4589463"/>
            <a:ext cx="93475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EC0525-49E7-4242-9F95-BDA2C0C7E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2812" y="6356350"/>
            <a:ext cx="7956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E8F799-9D10-CE42-8D4A-8363FCE95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4418" y="6356350"/>
            <a:ext cx="193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75DF54A3-6240-7B46-B9DA-535B36FA43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84867D-530E-BF41-840B-8FEE885E4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447" y="6423353"/>
            <a:ext cx="934604" cy="231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21DF0E-ED7E-CE44-89DE-3D6BE33282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6726" y="-10391"/>
            <a:ext cx="2050473" cy="41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9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55D6B-3D78-6941-9E33-F586F0C3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3997D-2008-844E-B403-8181448C4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4AD6D5-791A-0C40-A93F-15C497180B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6726" y="-10391"/>
            <a:ext cx="2050473" cy="4100945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98F3807-CC1F-B042-94D9-0B3DCDDA4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2812" y="6356350"/>
            <a:ext cx="7956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CC79A7-6974-9947-A4DA-E999D836C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4418" y="6356350"/>
            <a:ext cx="193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75DF54A3-6240-7B46-B9DA-535B36FA43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5E48DB-22EF-5248-87DB-632F5C583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447" y="6423353"/>
            <a:ext cx="934604" cy="23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7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F0E3F-E05C-3C49-A42A-83D19F8E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5E76E-B447-D24A-8C94-8CB36B0E3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7" y="1507273"/>
            <a:ext cx="4584988" cy="46696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4F602-DE2B-654D-B768-D781D9ED0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4048" y="1507273"/>
            <a:ext cx="4584988" cy="466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0EB2E-223D-3A4B-9A52-37E45A3979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6726" y="-10391"/>
            <a:ext cx="2050473" cy="410094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0D210-985F-7A48-93C3-43D0C45CB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2812" y="6356350"/>
            <a:ext cx="7956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50803B-0CD1-9F46-B17B-F584ADF2A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4418" y="6356350"/>
            <a:ext cx="193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75DF54A3-6240-7B46-B9DA-535B36FA43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49A135-6202-A240-BA4C-06509A1CE3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447" y="6423353"/>
            <a:ext cx="934604" cy="23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CF5C-EF6C-A04B-9FB5-E60851F8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125"/>
            <a:ext cx="9347559" cy="12350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05056-81D6-404A-A068-CD553110C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206" y="1681163"/>
            <a:ext cx="4527694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3594D-160D-FC48-A653-EC249930C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7206" y="2505075"/>
            <a:ext cx="4527694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9CEB3-B7AA-3246-BFED-357FF8525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0013" y="1681163"/>
            <a:ext cx="465902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FD856-7586-294A-B2AD-0A16DE1EF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60013" y="2505075"/>
            <a:ext cx="465902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797CA4-4955-E844-A360-BF102355D2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6726" y="-10391"/>
            <a:ext cx="2050473" cy="410094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5D90095-9093-B24A-BE49-34F5980C2C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62812" y="6356350"/>
            <a:ext cx="7956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FEF6CCA-B217-7E45-920A-7AA2EFEC6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54418" y="6356350"/>
            <a:ext cx="193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75DF54A3-6240-7B46-B9DA-535B36FA43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6DDBC9-3B2A-5244-AC07-49E941793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447" y="6423353"/>
            <a:ext cx="934604" cy="23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0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FCDDD-8AFB-B54A-9AAD-F8EDA65F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C59EF0-A901-B747-BC8A-4C79F178A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6726" y="-10391"/>
            <a:ext cx="2050473" cy="4100945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5CE955E-6D3A-FD4E-89D7-FDFBAB43E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2812" y="6356350"/>
            <a:ext cx="7956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C310493-CA0A-3140-B0C2-EC96444A4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4418" y="6356350"/>
            <a:ext cx="193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75DF54A3-6240-7B46-B9DA-535B36FA43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25E848-27B6-4747-BE9B-D616580E52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447" y="6423353"/>
            <a:ext cx="934604" cy="23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7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19526-33CF-8049-9903-2452A04E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65126"/>
            <a:ext cx="9338034" cy="9627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3C649-358F-434C-A22C-FF978E1E4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23556"/>
            <a:ext cx="9338035" cy="475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58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49" r:id="rId4"/>
    <p:sldLayoutId id="2147483651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63" r:id="rId11"/>
    <p:sldLayoutId id="2147483664" r:id="rId12"/>
    <p:sldLayoutId id="2147483665" r:id="rId13"/>
    <p:sldLayoutId id="2147483666" r:id="rId14"/>
    <p:sldLayoutId id="2147483656" r:id="rId15"/>
    <p:sldLayoutId id="214748365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TT Firs" panose="02000503030000020003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60363" indent="-3333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11200" indent="-3095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11200" indent="-3095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3"/>
        </a:buClr>
        <a:buSzPct val="75000"/>
        <a:buFont typeface="+mj-lt"/>
        <a:buAutoNum type="arabicPeriod"/>
        <a:tabLst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711200" indent="-3095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476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F811-7AEE-0D48-80AC-9717DAB2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Table</a:t>
            </a:r>
            <a:r>
              <a:rPr lang="pt-PT" dirty="0"/>
              <a:t> </a:t>
            </a:r>
            <a:r>
              <a:rPr lang="pt-PT" dirty="0" err="1"/>
              <a:t>example</a:t>
            </a:r>
            <a:endParaRPr lang="pt-PT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472FF7A-6EDE-8145-B291-A0941C575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270372"/>
              </p:ext>
            </p:extLst>
          </p:nvPr>
        </p:nvGraphicFramePr>
        <p:xfrm>
          <a:off x="381000" y="1423988"/>
          <a:ext cx="8799945" cy="466968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136283">
                  <a:extLst>
                    <a:ext uri="{9D8B030D-6E8A-4147-A177-3AD203B41FA5}">
                      <a16:colId xmlns:a16="http://schemas.microsoft.com/office/drawing/2014/main" val="1807920244"/>
                    </a:ext>
                  </a:extLst>
                </a:gridCol>
                <a:gridCol w="1554554">
                  <a:extLst>
                    <a:ext uri="{9D8B030D-6E8A-4147-A177-3AD203B41FA5}">
                      <a16:colId xmlns:a16="http://schemas.microsoft.com/office/drawing/2014/main" val="2275720988"/>
                    </a:ext>
                  </a:extLst>
                </a:gridCol>
                <a:gridCol w="1554554">
                  <a:extLst>
                    <a:ext uri="{9D8B030D-6E8A-4147-A177-3AD203B41FA5}">
                      <a16:colId xmlns:a16="http://schemas.microsoft.com/office/drawing/2014/main" val="2285936164"/>
                    </a:ext>
                  </a:extLst>
                </a:gridCol>
                <a:gridCol w="1554554">
                  <a:extLst>
                    <a:ext uri="{9D8B030D-6E8A-4147-A177-3AD203B41FA5}">
                      <a16:colId xmlns:a16="http://schemas.microsoft.com/office/drawing/2014/main" val="3367093594"/>
                    </a:ext>
                  </a:extLst>
                </a:gridCol>
              </a:tblGrid>
              <a:tr h="583711">
                <a:tc>
                  <a:txBody>
                    <a:bodyPr/>
                    <a:lstStyle/>
                    <a:p>
                      <a:r>
                        <a:rPr lang="pt-PT" dirty="0" err="1"/>
                        <a:t>Table</a:t>
                      </a:r>
                      <a:r>
                        <a:rPr lang="pt-PT" dirty="0"/>
                        <a:t> 1</a:t>
                      </a:r>
                    </a:p>
                  </a:txBody>
                  <a:tcPr marL="186236" marR="186236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err="1"/>
                        <a:t>Table</a:t>
                      </a:r>
                      <a:r>
                        <a:rPr lang="pt-PT" dirty="0"/>
                        <a:t> 2</a:t>
                      </a:r>
                    </a:p>
                  </a:txBody>
                  <a:tcPr marL="186236" marR="1862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err="1"/>
                        <a:t>Table</a:t>
                      </a:r>
                      <a:r>
                        <a:rPr lang="pt-PT" dirty="0"/>
                        <a:t> 3</a:t>
                      </a:r>
                    </a:p>
                  </a:txBody>
                  <a:tcPr marL="186236" marR="1862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err="1"/>
                        <a:t>Table</a:t>
                      </a:r>
                      <a:r>
                        <a:rPr lang="pt-PT" dirty="0"/>
                        <a:t> 4</a:t>
                      </a:r>
                    </a:p>
                  </a:txBody>
                  <a:tcPr marL="186236" marR="186236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6399160"/>
                  </a:ext>
                </a:extLst>
              </a:tr>
              <a:tr h="58371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Pellentesque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accumsan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lorem</a:t>
                      </a:r>
                      <a:endParaRPr lang="pt-PT" dirty="0"/>
                    </a:p>
                  </a:txBody>
                  <a:tcPr marL="186236" marR="186236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186236" marR="1862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186236" marR="1862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186236" marR="186236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2604662"/>
                  </a:ext>
                </a:extLst>
              </a:tr>
              <a:tr h="58371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Nunc </a:t>
                      </a:r>
                      <a:r>
                        <a:rPr lang="en-U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posuere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vel </a:t>
                      </a:r>
                      <a:r>
                        <a:rPr lang="en-U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enim</a:t>
                      </a:r>
                      <a:endParaRPr lang="pt-PT" dirty="0"/>
                    </a:p>
                  </a:txBody>
                  <a:tcPr marL="186236" marR="186236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186236" marR="1862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186236" marR="1862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186236" marR="186236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5923182"/>
                  </a:ext>
                </a:extLst>
              </a:tr>
              <a:tr h="58371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Pellentesque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accumsan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lorem</a:t>
                      </a:r>
                      <a:endParaRPr lang="pt-PT" dirty="0"/>
                    </a:p>
                  </a:txBody>
                  <a:tcPr marL="186236" marR="186236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</a:t>
                      </a:r>
                    </a:p>
                  </a:txBody>
                  <a:tcPr marL="186236" marR="1862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</a:t>
                      </a:r>
                    </a:p>
                  </a:txBody>
                  <a:tcPr marL="186236" marR="1862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</a:t>
                      </a:r>
                    </a:p>
                  </a:txBody>
                  <a:tcPr marL="186236" marR="186236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4901449"/>
                  </a:ext>
                </a:extLst>
              </a:tr>
              <a:tr h="58371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Nunc </a:t>
                      </a:r>
                      <a:r>
                        <a:rPr lang="en-U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posuere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vel </a:t>
                      </a:r>
                      <a:r>
                        <a:rPr lang="en-U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enim</a:t>
                      </a:r>
                      <a:endParaRPr lang="pt-PT" dirty="0"/>
                    </a:p>
                  </a:txBody>
                  <a:tcPr marL="186236" marR="186236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</a:t>
                      </a:r>
                    </a:p>
                  </a:txBody>
                  <a:tcPr marL="186236" marR="1862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</a:t>
                      </a:r>
                    </a:p>
                  </a:txBody>
                  <a:tcPr marL="186236" marR="1862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</a:t>
                      </a:r>
                    </a:p>
                  </a:txBody>
                  <a:tcPr marL="186236" marR="186236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3655140"/>
                  </a:ext>
                </a:extLst>
              </a:tr>
              <a:tr h="58371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Pellentesque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accumsan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lorem</a:t>
                      </a:r>
                      <a:endParaRPr lang="pt-PT" dirty="0"/>
                    </a:p>
                  </a:txBody>
                  <a:tcPr marL="186236" marR="186236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</a:t>
                      </a:r>
                    </a:p>
                  </a:txBody>
                  <a:tcPr marL="186236" marR="1862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</a:t>
                      </a:r>
                    </a:p>
                  </a:txBody>
                  <a:tcPr marL="186236" marR="1862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</a:t>
                      </a:r>
                    </a:p>
                  </a:txBody>
                  <a:tcPr marL="186236" marR="186236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5700740"/>
                  </a:ext>
                </a:extLst>
              </a:tr>
              <a:tr h="58371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Nunc </a:t>
                      </a:r>
                      <a:r>
                        <a:rPr lang="en-U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posuere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vel </a:t>
                      </a:r>
                      <a:r>
                        <a:rPr lang="en-U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enim</a:t>
                      </a:r>
                      <a:endParaRPr lang="pt-PT" dirty="0"/>
                    </a:p>
                  </a:txBody>
                  <a:tcPr marL="186236" marR="186236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</a:t>
                      </a:r>
                    </a:p>
                  </a:txBody>
                  <a:tcPr marL="186236" marR="1862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</a:t>
                      </a:r>
                    </a:p>
                  </a:txBody>
                  <a:tcPr marL="186236" marR="1862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</a:t>
                      </a:r>
                    </a:p>
                  </a:txBody>
                  <a:tcPr marL="186236" marR="186236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272913"/>
                  </a:ext>
                </a:extLst>
              </a:tr>
              <a:tr h="583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Pellentesque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accumsan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lorem</a:t>
                      </a:r>
                      <a:endParaRPr lang="pt-PT" dirty="0"/>
                    </a:p>
                  </a:txBody>
                  <a:tcPr marL="186236" marR="186236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</a:t>
                      </a:r>
                    </a:p>
                  </a:txBody>
                  <a:tcPr marL="186236" marR="1862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</a:t>
                      </a:r>
                    </a:p>
                  </a:txBody>
                  <a:tcPr marL="186236" marR="1862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</a:t>
                      </a:r>
                    </a:p>
                  </a:txBody>
                  <a:tcPr marL="186236" marR="186236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2271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85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333807-2C1D-8942-B8C0-A4BEC15B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18CB9-3310-A847-B08C-E228C1F5C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9EBAB-6902-3A45-9620-8487FE610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5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402B3-0A4B-CE41-A0C2-5F796F4FA3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Picture Caption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6DA984-3A99-2B45-8C34-D359F65ADB9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418378" y="368300"/>
            <a:ext cx="7421918" cy="5203825"/>
          </a:xfrm>
        </p:spPr>
      </p:pic>
    </p:spTree>
    <p:extLst>
      <p:ext uri="{BB962C8B-B14F-4D97-AF65-F5344CB8AC3E}">
        <p14:creationId xmlns:p14="http://schemas.microsoft.com/office/powerpoint/2010/main" val="39878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402B3-0A4B-CE41-A0C2-5F796F4FA3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Picture Caption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6DA984-3A99-2B45-8C34-D359F65ADB9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418378" y="368300"/>
            <a:ext cx="7421918" cy="5203825"/>
          </a:xfrm>
        </p:spPr>
      </p:pic>
    </p:spTree>
    <p:extLst>
      <p:ext uri="{BB962C8B-B14F-4D97-AF65-F5344CB8AC3E}">
        <p14:creationId xmlns:p14="http://schemas.microsoft.com/office/powerpoint/2010/main" val="14150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6DA984-3A99-2B45-8C34-D359F65ADB9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55999" y="368300"/>
            <a:ext cx="8778151" cy="615473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402B3-0A4B-CE41-A0C2-5F796F4FA3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54781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6DA984-3A99-2B45-8C34-D359F65ADB9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9887" b="9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714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BFDD06-D94A-6748-87EC-9CE71453C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63AF7D0-377C-5347-B56D-9318FA10B6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Vestibulum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sed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sed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cursus. </a:t>
            </a:r>
          </a:p>
        </p:txBody>
      </p:sp>
    </p:spTree>
    <p:extLst>
      <p:ext uri="{BB962C8B-B14F-4D97-AF65-F5344CB8AC3E}">
        <p14:creationId xmlns:p14="http://schemas.microsoft.com/office/powerpoint/2010/main" val="175966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601FBA2-CA23-FD4C-946F-5FFBCF2E13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5373" b="25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293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6B6794-6F3A-8E45-B1DA-64B27C0B8C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24A82C-8EFF-E842-B93A-3A649BEE60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fermentum dolor,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sed.</a:t>
            </a:r>
          </a:p>
        </p:txBody>
      </p:sp>
    </p:spTree>
    <p:extLst>
      <p:ext uri="{BB962C8B-B14F-4D97-AF65-F5344CB8AC3E}">
        <p14:creationId xmlns:p14="http://schemas.microsoft.com/office/powerpoint/2010/main" val="138409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59B003-DEF2-6543-A806-3AC71F63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401922-79E4-9844-8A72-EF14A66C6B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A326B-E4BA-144C-B514-7B04FC185D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8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038C-8C57-5548-BCD6-E0BC8177F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Donec</a:t>
            </a:r>
            <a:r>
              <a:rPr lang="en-US" dirty="0"/>
              <a:t> porta </a:t>
            </a:r>
            <a:r>
              <a:rPr lang="en-US" dirty="0" err="1"/>
              <a:t>metus</a:t>
            </a:r>
            <a:r>
              <a:rPr lang="en-US" dirty="0"/>
              <a:t> 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B1BE-7F25-1E46-9BA0-654AF83BF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Donec</a:t>
            </a:r>
            <a:r>
              <a:rPr lang="en-US" dirty="0"/>
              <a:t> porta </a:t>
            </a:r>
            <a:r>
              <a:rPr lang="en-US" dirty="0" err="1"/>
              <a:t>metus</a:t>
            </a:r>
            <a:r>
              <a:rPr lang="en-US" dirty="0"/>
              <a:t> ac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Nunc pulvinar, </a:t>
            </a:r>
            <a:r>
              <a:rPr lang="en-US" dirty="0" err="1"/>
              <a:t>lectus</a:t>
            </a:r>
            <a:r>
              <a:rPr lang="en-US" dirty="0"/>
              <a:t> non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porta </a:t>
            </a:r>
            <a:r>
              <a:rPr lang="en-US" dirty="0" err="1"/>
              <a:t>urna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Ut at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vel,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Integer vitae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laoreet</a:t>
            </a:r>
            <a:r>
              <a:rPr lang="en-US" dirty="0"/>
              <a:t> pharetra.</a:t>
            </a:r>
          </a:p>
          <a:p>
            <a:pPr lvl="2"/>
            <a:r>
              <a:rPr lang="en-US" dirty="0"/>
              <a:t>Ut tempus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2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B203-E01B-4B48-9832-EC794C19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9C059-CE8B-B543-B234-55EDABB166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Nulla</a:t>
            </a:r>
            <a:r>
              <a:rPr lang="en-US" sz="2400" dirty="0"/>
              <a:t> </a:t>
            </a:r>
            <a:r>
              <a:rPr lang="en-US" sz="2400" dirty="0" err="1"/>
              <a:t>pellentesque</a:t>
            </a:r>
            <a:r>
              <a:rPr lang="en-US" sz="2400" dirty="0"/>
              <a:t> </a:t>
            </a:r>
            <a:r>
              <a:rPr lang="en-US" sz="2400" dirty="0" err="1"/>
              <a:t>leo</a:t>
            </a:r>
            <a:r>
              <a:rPr lang="en-US" sz="2400" dirty="0"/>
              <a:t> </a:t>
            </a:r>
            <a:r>
              <a:rPr lang="en-US" sz="2400" dirty="0" err="1"/>
              <a:t>rutrum</a:t>
            </a:r>
            <a:r>
              <a:rPr lang="en-US" sz="2400" dirty="0"/>
              <a:t> magna </a:t>
            </a:r>
            <a:r>
              <a:rPr lang="en-US" sz="2400" dirty="0" err="1"/>
              <a:t>consectetur</a:t>
            </a:r>
            <a:r>
              <a:rPr lang="en-US" sz="2400" dirty="0"/>
              <a:t> </a:t>
            </a:r>
            <a:r>
              <a:rPr lang="en-US" sz="2400" dirty="0" err="1"/>
              <a:t>pellentesque</a:t>
            </a:r>
            <a:r>
              <a:rPr lang="en-US" sz="2400" dirty="0"/>
              <a:t> ac sed mi. </a:t>
            </a:r>
            <a:r>
              <a:rPr lang="en-US" sz="2400" dirty="0" err="1"/>
              <a:t>Suspendisse</a:t>
            </a:r>
            <a:r>
              <a:rPr lang="en-US" sz="2400" dirty="0"/>
              <a:t> </a:t>
            </a:r>
            <a:r>
              <a:rPr lang="en-US" sz="2400" dirty="0" err="1"/>
              <a:t>turpis</a:t>
            </a:r>
            <a:r>
              <a:rPr lang="en-US" sz="2400" dirty="0"/>
              <a:t> nisi, </a:t>
            </a:r>
            <a:r>
              <a:rPr lang="en-US" sz="2400" dirty="0" err="1"/>
              <a:t>sagittis</a:t>
            </a:r>
            <a:r>
              <a:rPr lang="en-US" sz="2400" dirty="0"/>
              <a:t> et </a:t>
            </a:r>
            <a:r>
              <a:rPr lang="en-US" sz="2400" dirty="0" err="1"/>
              <a:t>est</a:t>
            </a:r>
            <a:r>
              <a:rPr lang="en-US" sz="2400" dirty="0"/>
              <a:t> ac, </a:t>
            </a:r>
            <a:r>
              <a:rPr lang="en-US" sz="2400" dirty="0" err="1"/>
              <a:t>bibendum</a:t>
            </a:r>
            <a:r>
              <a:rPr lang="en-US" sz="2400" dirty="0"/>
              <a:t>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eros</a:t>
            </a:r>
            <a:r>
              <a:rPr lang="en-US" sz="2400" dirty="0"/>
              <a:t>. </a:t>
            </a:r>
            <a:r>
              <a:rPr lang="en-US" sz="2400" dirty="0" err="1"/>
              <a:t>Fusce</a:t>
            </a:r>
            <a:r>
              <a:rPr lang="en-US" sz="2400" dirty="0"/>
              <a:t> </a:t>
            </a:r>
            <a:r>
              <a:rPr lang="en-US" sz="2400" dirty="0" err="1"/>
              <a:t>dignissim</a:t>
            </a:r>
            <a:r>
              <a:rPr lang="en-US" sz="2400" dirty="0"/>
              <a:t> fermentum dolor, </a:t>
            </a:r>
            <a:r>
              <a:rPr lang="en-US" sz="2400" dirty="0" err="1"/>
              <a:t>eget</a:t>
            </a:r>
            <a:r>
              <a:rPr lang="en-US" sz="2400" dirty="0"/>
              <a:t> </a:t>
            </a:r>
            <a:r>
              <a:rPr lang="en-US" sz="2400" dirty="0" err="1"/>
              <a:t>faucibus</a:t>
            </a:r>
            <a:r>
              <a:rPr lang="en-US" sz="2400" dirty="0"/>
              <a:t> </a:t>
            </a:r>
            <a:r>
              <a:rPr lang="en-US" sz="2400" dirty="0" err="1"/>
              <a:t>justo</a:t>
            </a:r>
            <a:r>
              <a:rPr lang="en-US" sz="2400" dirty="0"/>
              <a:t> </a:t>
            </a:r>
            <a:r>
              <a:rPr lang="en-US" sz="2400" dirty="0" err="1"/>
              <a:t>rutrum</a:t>
            </a:r>
            <a:r>
              <a:rPr lang="en-US" sz="2400" dirty="0"/>
              <a:t> sed. </a:t>
            </a:r>
            <a:r>
              <a:rPr lang="en-US" sz="2400" dirty="0" err="1"/>
              <a:t>Aenean</a:t>
            </a:r>
            <a:r>
              <a:rPr lang="en-US" sz="2400" dirty="0"/>
              <a:t> in </a:t>
            </a:r>
            <a:r>
              <a:rPr lang="en-US" sz="2400" dirty="0" err="1"/>
              <a:t>eros</a:t>
            </a:r>
            <a:r>
              <a:rPr lang="en-US" sz="2400" dirty="0"/>
              <a:t> nisi. Integer </a:t>
            </a:r>
            <a:r>
              <a:rPr lang="en-US" sz="2400" dirty="0" err="1"/>
              <a:t>dapibus</a:t>
            </a:r>
            <a:r>
              <a:rPr lang="en-US" sz="2400" dirty="0"/>
              <a:t> </a:t>
            </a:r>
            <a:r>
              <a:rPr lang="en-US" sz="2400" dirty="0" err="1"/>
              <a:t>volutpat</a:t>
            </a:r>
            <a:r>
              <a:rPr lang="en-US" sz="2400" dirty="0"/>
              <a:t> </a:t>
            </a:r>
            <a:r>
              <a:rPr lang="en-US" sz="2400" dirty="0" err="1"/>
              <a:t>erat</a:t>
            </a:r>
            <a:r>
              <a:rPr lang="en-US" sz="2400" dirty="0"/>
              <a:t> </a:t>
            </a:r>
            <a:r>
              <a:rPr lang="en-US" sz="2400" dirty="0" err="1"/>
              <a:t>interdum</a:t>
            </a:r>
            <a:r>
              <a:rPr lang="en-US" sz="2400" dirty="0"/>
              <a:t> </a:t>
            </a:r>
            <a:r>
              <a:rPr lang="en-US" sz="2400" dirty="0" err="1"/>
              <a:t>faucibus</a:t>
            </a:r>
            <a:r>
              <a:rPr lang="en-US" sz="2400" dirty="0"/>
              <a:t>.	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0644A44-98F6-B647-A720-552B5850C8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3975" y="2313122"/>
            <a:ext cx="4584700" cy="3057257"/>
          </a:xfrm>
        </p:spPr>
      </p:pic>
    </p:spTree>
    <p:extLst>
      <p:ext uri="{BB962C8B-B14F-4D97-AF65-F5344CB8AC3E}">
        <p14:creationId xmlns:p14="http://schemas.microsoft.com/office/powerpoint/2010/main" val="267415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B28572-43DC-B542-8BC6-E20F6806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C037F9-DD0C-8446-BDA6-AC53043EC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magna </a:t>
            </a:r>
            <a:r>
              <a:rPr lang="en-US" dirty="0" err="1"/>
              <a:t>consectetur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72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73E3DC-E6D5-974A-A97D-38807EBF8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example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6113B9E-5666-3F4A-9F2C-53BD80EC5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457992"/>
              </p:ext>
            </p:extLst>
          </p:nvPr>
        </p:nvGraphicFramePr>
        <p:xfrm>
          <a:off x="381000" y="1423988"/>
          <a:ext cx="93376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116116"/>
      </p:ext>
    </p:extLst>
  </p:cSld>
  <p:clrMapOvr>
    <a:masterClrMapping/>
  </p:clrMapOvr>
</p:sld>
</file>

<file path=ppt/theme/theme1.xml><?xml version="1.0" encoding="utf-8"?>
<a:theme xmlns:a="http://schemas.openxmlformats.org/drawingml/2006/main" name="Parent Theme">
  <a:themeElements>
    <a:clrScheme name="Custom 1">
      <a:dk1>
        <a:srgbClr val="776E64"/>
      </a:dk1>
      <a:lt1>
        <a:srgbClr val="FFFFFF"/>
      </a:lt1>
      <a:dk2>
        <a:srgbClr val="D6D2C3"/>
      </a:dk2>
      <a:lt2>
        <a:srgbClr val="FFFFFF"/>
      </a:lt2>
      <a:accent1>
        <a:srgbClr val="AB2328"/>
      </a:accent1>
      <a:accent2>
        <a:srgbClr val="004F59"/>
      </a:accent2>
      <a:accent3>
        <a:srgbClr val="40C1AC"/>
      </a:accent3>
      <a:accent4>
        <a:srgbClr val="E87722"/>
      </a:accent4>
      <a:accent5>
        <a:srgbClr val="F2A900"/>
      </a:accent5>
      <a:accent6>
        <a:srgbClr val="CFC393"/>
      </a:accent6>
      <a:hlink>
        <a:srgbClr val="E87722"/>
      </a:hlink>
      <a:folHlink>
        <a:srgbClr val="D65B2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253</Words>
  <Application>Microsoft Macintosh PowerPoint</Application>
  <PresentationFormat>Widescreen</PresentationFormat>
  <Paragraphs>55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Open Sans</vt:lpstr>
      <vt:lpstr>TT Firs</vt:lpstr>
      <vt:lpstr>Calibri</vt:lpstr>
      <vt:lpstr>Arial</vt:lpstr>
      <vt:lpstr>Wingdings</vt:lpstr>
      <vt:lpstr>Parent Theme</vt:lpstr>
      <vt:lpstr>PowerPoint Presentation</vt:lpstr>
      <vt:lpstr>Lorem ipsum dolor sit amet</vt:lpstr>
      <vt:lpstr>PowerPoint Presentation</vt:lpstr>
      <vt:lpstr>Title Slide 1</vt:lpstr>
      <vt:lpstr>PowerPoint Presentation</vt:lpstr>
      <vt:lpstr>Donec porta metus ac</vt:lpstr>
      <vt:lpstr>Lorem ipsum dolor sit amet</vt:lpstr>
      <vt:lpstr>Title Slide 2</vt:lpstr>
      <vt:lpstr>Chart example</vt:lpstr>
      <vt:lpstr>Table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Sansão</dc:creator>
  <cp:lastModifiedBy>Daniel Sansão</cp:lastModifiedBy>
  <cp:revision>27</cp:revision>
  <dcterms:created xsi:type="dcterms:W3CDTF">2019-07-08T17:03:54Z</dcterms:created>
  <dcterms:modified xsi:type="dcterms:W3CDTF">2019-07-24T18:19:43Z</dcterms:modified>
</cp:coreProperties>
</file>